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5" r:id="rId2"/>
    <p:sldId id="262" r:id="rId3"/>
    <p:sldId id="263" r:id="rId4"/>
    <p:sldId id="264" r:id="rId5"/>
    <p:sldId id="258" r:id="rId6"/>
    <p:sldId id="265" r:id="rId7"/>
    <p:sldId id="269" r:id="rId8"/>
    <p:sldId id="266" r:id="rId9"/>
    <p:sldId id="267" r:id="rId10"/>
    <p:sldId id="270" r:id="rId11"/>
    <p:sldId id="271" r:id="rId12"/>
    <p:sldId id="272" r:id="rId13"/>
    <p:sldId id="273" r:id="rId14"/>
    <p:sldId id="274" r:id="rId15"/>
    <p:sldId id="268" r:id="rId16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7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1843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8475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8475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666F0482-6B7C-4F6A-B461-4177D8C469A0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6400" cy="49847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2"/>
            <a:ext cx="2946400" cy="49847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56D7FF7B-3781-4592-AE1A-52466B0369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870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8475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8475"/>
          </a:xfrm>
          <a:prstGeom prst="rect">
            <a:avLst/>
          </a:prstGeom>
        </p:spPr>
        <p:txBody>
          <a:bodyPr vert="horz" lIns="91422" tIns="45712" rIns="91422" bIns="45712" rtlCol="0"/>
          <a:lstStyle>
            <a:lvl1pPr algn="r">
              <a:defRPr sz="1200"/>
            </a:lvl1pPr>
          </a:lstStyle>
          <a:p>
            <a:fld id="{A2F41BF1-F0C7-4C24-804B-B87943E50743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2" rIns="91422" bIns="4571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8377"/>
            <a:ext cx="5438775" cy="3908425"/>
          </a:xfrm>
          <a:prstGeom prst="rect">
            <a:avLst/>
          </a:prstGeom>
        </p:spPr>
        <p:txBody>
          <a:bodyPr vert="horz" lIns="91422" tIns="45712" rIns="91422" bIns="45712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2"/>
            <a:ext cx="2946400" cy="49847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2"/>
            <a:ext cx="2946400" cy="498475"/>
          </a:xfrm>
          <a:prstGeom prst="rect">
            <a:avLst/>
          </a:prstGeom>
        </p:spPr>
        <p:txBody>
          <a:bodyPr vert="horz" lIns="91422" tIns="45712" rIns="91422" bIns="45712" rtlCol="0" anchor="b"/>
          <a:lstStyle>
            <a:lvl1pPr algn="r">
              <a:defRPr sz="1200"/>
            </a:lvl1pPr>
          </a:lstStyle>
          <a:p>
            <a:fld id="{AFB38CFD-A6C1-416D-A30A-A3188909E0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132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F26E-F4C9-48E0-ACBD-3F6710FC6FF8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Endettement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9843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F26E-F4C9-48E0-ACBD-3F6710FC6FF8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6F5B-D78D-45A0-B0DF-BB3158DA2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691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F26E-F4C9-48E0-ACBD-3F6710FC6FF8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6F5B-D78D-45A0-B0DF-BB3158DA2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12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F26E-F4C9-48E0-ACBD-3F6710FC6FF8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6F5B-D78D-45A0-B0DF-BB3158DA2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0970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F26E-F4C9-48E0-ACBD-3F6710FC6FF8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6F5B-D78D-45A0-B0DF-BB3158DA2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585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F26E-F4C9-48E0-ACBD-3F6710FC6FF8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6F5B-D78D-45A0-B0DF-BB3158DA2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850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F26E-F4C9-48E0-ACBD-3F6710FC6FF8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6F5B-D78D-45A0-B0DF-BB3158DA2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18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F26E-F4C9-48E0-ACBD-3F6710FC6FF8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6F5B-D78D-45A0-B0DF-BB3158DA2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754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F26E-F4C9-48E0-ACBD-3F6710FC6FF8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6F5B-D78D-45A0-B0DF-BB3158DA2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8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F26E-F4C9-48E0-ACBD-3F6710FC6FF8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6F5B-D78D-45A0-B0DF-BB3158DA2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5316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CF26E-F4C9-48E0-ACBD-3F6710FC6FF8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86F5B-D78D-45A0-B0DF-BB3158DA2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CF26E-F4C9-48E0-ACBD-3F6710FC6FF8}" type="datetimeFigureOut">
              <a:rPr lang="fr-FR" smtClean="0"/>
              <a:t>25/06/2020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86F5B-D78D-45A0-B0DF-BB3158DA21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17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23278" y="2755854"/>
            <a:ext cx="10466772" cy="2387600"/>
          </a:xfrm>
        </p:spPr>
        <p:txBody>
          <a:bodyPr>
            <a:normAutofit fontScale="90000"/>
          </a:bodyPr>
          <a:lstStyle/>
          <a:p>
            <a:r>
              <a:rPr lang="fr-FR" sz="4800" dirty="0" smtClean="0">
                <a:solidFill>
                  <a:srgbClr val="002060"/>
                </a:solidFill>
              </a:rPr>
              <a:t>RÉUNION AJEF </a:t>
            </a:r>
            <a:br>
              <a:rPr lang="fr-FR" sz="4800" dirty="0" smtClean="0">
                <a:solidFill>
                  <a:srgbClr val="002060"/>
                </a:solidFill>
              </a:rPr>
            </a:br>
            <a:r>
              <a:rPr lang="fr-FR" sz="3600" dirty="0" smtClean="0">
                <a:solidFill>
                  <a:srgbClr val="002060"/>
                </a:solidFill>
              </a:rPr>
              <a:t>Jeudi 25 juin 2020</a:t>
            </a:r>
            <a:br>
              <a:rPr lang="fr-FR" sz="3600" dirty="0" smtClean="0">
                <a:solidFill>
                  <a:srgbClr val="002060"/>
                </a:solidFill>
              </a:rPr>
            </a:br>
            <a:r>
              <a:rPr lang="fr-FR" sz="3600" dirty="0" smtClean="0">
                <a:solidFill>
                  <a:srgbClr val="002060"/>
                </a:solidFill>
              </a:rPr>
              <a:t/>
            </a:r>
            <a:br>
              <a:rPr lang="fr-FR" sz="3600" dirty="0" smtClean="0">
                <a:solidFill>
                  <a:srgbClr val="002060"/>
                </a:solidFill>
              </a:rPr>
            </a:br>
            <a:r>
              <a:rPr lang="fr-FR" sz="3600" dirty="0">
                <a:solidFill>
                  <a:srgbClr val="002060"/>
                </a:solidFill>
              </a:rPr>
              <a:t/>
            </a:r>
            <a:br>
              <a:rPr lang="fr-FR" sz="3600" dirty="0">
                <a:solidFill>
                  <a:srgbClr val="002060"/>
                </a:solidFill>
              </a:rPr>
            </a:br>
            <a:r>
              <a:rPr lang="fr-FR" sz="3600" dirty="0" smtClean="0">
                <a:solidFill>
                  <a:srgbClr val="002060"/>
                </a:solidFill>
              </a:rPr>
              <a:t>Présentation de Mr KLEIN:</a:t>
            </a:r>
            <a:r>
              <a:rPr lang="fr-FR" sz="4000" dirty="0" smtClean="0">
                <a:solidFill>
                  <a:srgbClr val="002060"/>
                </a:solidFill>
              </a:rPr>
              <a:t/>
            </a:r>
            <a:br>
              <a:rPr lang="fr-FR" sz="4000" dirty="0" smtClean="0">
                <a:solidFill>
                  <a:srgbClr val="002060"/>
                </a:solidFill>
              </a:rPr>
            </a:br>
            <a:r>
              <a:rPr lang="fr-FR" sz="4000" b="1" dirty="0" smtClean="0">
                <a:solidFill>
                  <a:srgbClr val="002060"/>
                </a:solidFill>
              </a:rPr>
              <a:t>Montée de l’endettement et enjeux pour les banques</a:t>
            </a:r>
            <a:r>
              <a:rPr lang="fr-FR" sz="4000" dirty="0" smtClean="0">
                <a:solidFill>
                  <a:srgbClr val="002060"/>
                </a:solidFill>
              </a:rPr>
              <a:t/>
            </a:r>
            <a:br>
              <a:rPr lang="fr-FR" sz="4000" dirty="0" smtClean="0">
                <a:solidFill>
                  <a:srgbClr val="002060"/>
                </a:solidFill>
              </a:rPr>
            </a:br>
            <a:r>
              <a:rPr lang="fr-FR" sz="4000" dirty="0">
                <a:solidFill>
                  <a:srgbClr val="002060"/>
                </a:solidFill>
              </a:rPr>
              <a:t/>
            </a:r>
            <a:br>
              <a:rPr lang="fr-FR" sz="4000" dirty="0">
                <a:solidFill>
                  <a:srgbClr val="002060"/>
                </a:solidFill>
              </a:rPr>
            </a:br>
            <a:endParaRPr lang="fr-FR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803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220" y="502920"/>
            <a:ext cx="8534400" cy="5029200"/>
          </a:xfrm>
          <a:prstGeom prst="rect">
            <a:avLst/>
          </a:prstGeom>
        </p:spPr>
      </p:pic>
      <p:sp>
        <p:nvSpPr>
          <p:cNvPr id="4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5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fr-FR" dirty="0" smtClean="0"/>
              <a:t>9/13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375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760" y="533400"/>
            <a:ext cx="8458200" cy="4991100"/>
          </a:xfrm>
          <a:prstGeom prst="rect">
            <a:avLst/>
          </a:prstGeom>
        </p:spPr>
      </p:pic>
      <p:sp>
        <p:nvSpPr>
          <p:cNvPr id="4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5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fr-FR" dirty="0" smtClean="0"/>
              <a:t>10/13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9638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367" y="701991"/>
            <a:ext cx="9381263" cy="5400000"/>
          </a:xfrm>
          <a:prstGeom prst="rect">
            <a:avLst/>
          </a:prstGeom>
        </p:spPr>
      </p:pic>
      <p:sp>
        <p:nvSpPr>
          <p:cNvPr id="4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5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fr-FR" dirty="0" smtClean="0"/>
              <a:t>11/13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956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0225" y="671511"/>
            <a:ext cx="8877019" cy="5400000"/>
          </a:xfrm>
          <a:prstGeom prst="rect">
            <a:avLst/>
          </a:prstGeom>
        </p:spPr>
      </p:pic>
      <p:sp>
        <p:nvSpPr>
          <p:cNvPr id="3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4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fr-FR" dirty="0" smtClean="0"/>
              <a:t>12/13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534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825" y="809625"/>
            <a:ext cx="8384727" cy="5400000"/>
          </a:xfrm>
          <a:prstGeom prst="rect">
            <a:avLst/>
          </a:prstGeom>
        </p:spPr>
      </p:pic>
      <p:sp>
        <p:nvSpPr>
          <p:cNvPr id="3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4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fr-FR" dirty="0" smtClean="0"/>
              <a:t>13/13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1181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365" y="453390"/>
            <a:ext cx="9167910" cy="5400000"/>
          </a:xfrm>
          <a:prstGeom prst="rect">
            <a:avLst/>
          </a:prstGeom>
        </p:spPr>
      </p:pic>
      <p:sp>
        <p:nvSpPr>
          <p:cNvPr id="8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932156" y="266959"/>
            <a:ext cx="3355759" cy="372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ANNEXE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61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0" y="617220"/>
            <a:ext cx="10046512" cy="5400000"/>
          </a:xfrm>
          <a:prstGeom prst="rect">
            <a:avLst/>
          </a:prstGeom>
        </p:spPr>
      </p:pic>
      <p:sp>
        <p:nvSpPr>
          <p:cNvPr id="3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4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fr-FR" dirty="0" smtClean="0"/>
              <a:t>1/13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567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737" y="619125"/>
            <a:ext cx="9534525" cy="561975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137" y="771525"/>
            <a:ext cx="9534525" cy="5619750"/>
          </a:xfrm>
          <a:prstGeom prst="rect">
            <a:avLst/>
          </a:prstGeom>
        </p:spPr>
      </p:pic>
      <p:sp>
        <p:nvSpPr>
          <p:cNvPr id="6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7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fr-FR" dirty="0" smtClean="0"/>
              <a:t>2/13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364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2075" y="766762"/>
            <a:ext cx="9467850" cy="5324475"/>
          </a:xfrm>
          <a:prstGeom prst="rect">
            <a:avLst/>
          </a:prstGeom>
        </p:spPr>
      </p:pic>
      <p:sp>
        <p:nvSpPr>
          <p:cNvPr id="5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6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fr-FR" dirty="0" smtClean="0"/>
              <a:t>3/13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587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4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fr-FR" dirty="0" smtClean="0"/>
              <a:t>4/13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r="22010"/>
          <a:stretch/>
        </p:blipFill>
        <p:spPr>
          <a:xfrm>
            <a:off x="2560544" y="547936"/>
            <a:ext cx="6290494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56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210" y="677226"/>
            <a:ext cx="9781132" cy="5400000"/>
          </a:xfrm>
          <a:prstGeom prst="rect">
            <a:avLst/>
          </a:prstGeom>
        </p:spPr>
      </p:pic>
      <p:sp>
        <p:nvSpPr>
          <p:cNvPr id="5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6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fr-FR" dirty="0" smtClean="0"/>
              <a:t>5/13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96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536" y="483870"/>
            <a:ext cx="9118220" cy="5400000"/>
          </a:xfrm>
          <a:prstGeom prst="rect">
            <a:avLst/>
          </a:prstGeom>
        </p:spPr>
      </p:pic>
      <p:sp>
        <p:nvSpPr>
          <p:cNvPr id="5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6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fr-FR" dirty="0" smtClean="0"/>
              <a:t>6/13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226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602" y="571500"/>
            <a:ext cx="8867045" cy="5400000"/>
          </a:xfrm>
          <a:prstGeom prst="rect">
            <a:avLst/>
          </a:prstGeom>
        </p:spPr>
      </p:pic>
      <p:sp>
        <p:nvSpPr>
          <p:cNvPr id="6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7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fr-FR" dirty="0" smtClean="0"/>
              <a:t>7/13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7826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625" y="1119187"/>
            <a:ext cx="7524750" cy="461962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687" y="728999"/>
            <a:ext cx="9085207" cy="5400000"/>
          </a:xfrm>
          <a:prstGeom prst="rect">
            <a:avLst/>
          </a:prstGeom>
        </p:spPr>
      </p:pic>
      <p:sp>
        <p:nvSpPr>
          <p:cNvPr id="6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fr-FR" smtClean="0"/>
              <a:t>Endettement</a:t>
            </a:r>
            <a:endParaRPr lang="fr-FR" dirty="0"/>
          </a:p>
        </p:txBody>
      </p:sp>
      <p:sp>
        <p:nvSpPr>
          <p:cNvPr id="7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r>
              <a:rPr lang="fr-FR" dirty="0" smtClean="0"/>
              <a:t>8/13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85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30</Words>
  <Application>Microsoft Office PowerPoint</Application>
  <PresentationFormat>Grand écran</PresentationFormat>
  <Paragraphs>29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Thème Office</vt:lpstr>
      <vt:lpstr>RÉUNION AJEF  Jeudi 25 juin 2020   Présentation de Mr KLEIN: Montée de l’endettement et enjeux pour les banques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BRED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NASSERA AIT MEDDOUR [BRED-8867]</dc:creator>
  <cp:lastModifiedBy>NASSERA AIT MEDDOUR [BRED-8867]</cp:lastModifiedBy>
  <cp:revision>17</cp:revision>
  <cp:lastPrinted>2020-06-25T06:10:52Z</cp:lastPrinted>
  <dcterms:created xsi:type="dcterms:W3CDTF">2020-06-23T14:16:12Z</dcterms:created>
  <dcterms:modified xsi:type="dcterms:W3CDTF">2020-06-25T06:36:19Z</dcterms:modified>
</cp:coreProperties>
</file>